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58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84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6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99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62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50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32728-1660-4EE9-A7D0-BE4C9E024FBC}" type="datetimeFigureOut">
              <a:rPr lang="fr-FR" smtClean="0"/>
              <a:t>15/06/2024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F4EFF-4420-49CD-9519-A6FB6185B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0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E84944-7056-61B5-B83B-1D6F68E70B0A}"/>
              </a:ext>
            </a:extLst>
          </p:cNvPr>
          <p:cNvSpPr txBox="1"/>
          <p:nvPr/>
        </p:nvSpPr>
        <p:spPr>
          <a:xfrm>
            <a:off x="2891872" y="892824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latin typeface="Baguet Script" panose="00000500000000000000" pitchFamily="2" charset="0"/>
              </a:rPr>
              <a:t>Les ateliers culinaires et repas 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3211774-AD44-B20C-6CC5-C9FEF59A271D}"/>
              </a:ext>
            </a:extLst>
          </p:cNvPr>
          <p:cNvGrpSpPr/>
          <p:nvPr/>
        </p:nvGrpSpPr>
        <p:grpSpPr>
          <a:xfrm>
            <a:off x="2063084" y="1374325"/>
            <a:ext cx="6121284" cy="1112970"/>
            <a:chOff x="1858580" y="1656445"/>
            <a:chExt cx="6121284" cy="111297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63211F9C-1885-E984-C14B-468C19831A9A}"/>
                </a:ext>
              </a:extLst>
            </p:cNvPr>
            <p:cNvSpPr/>
            <p:nvPr/>
          </p:nvSpPr>
          <p:spPr>
            <a:xfrm>
              <a:off x="1858580" y="1656445"/>
              <a:ext cx="6121284" cy="111297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latin typeface="Baguet Script" panose="00000500000000000000" pitchFamily="2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3C2C499-5F53-68EA-868E-1EE5946E9341}"/>
                </a:ext>
              </a:extLst>
            </p:cNvPr>
            <p:cNvSpPr txBox="1"/>
            <p:nvPr/>
          </p:nvSpPr>
          <p:spPr>
            <a:xfrm>
              <a:off x="1926137" y="1666610"/>
              <a:ext cx="363272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Baguet Script" panose="00000500000000000000" pitchFamily="2" charset="0"/>
                </a:rPr>
                <a:t>Mercredi 10/07,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brunch de l’été en Argentine et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 confection de brochettes de fruits</a:t>
              </a:r>
            </a:p>
          </p:txBody>
        </p:sp>
        <p:pic>
          <p:nvPicPr>
            <p:cNvPr id="24" name="Image 23" descr="Une image contenant nourriture, brochette, fruit, Brochette&#10;&#10;Description générée automatiquement">
              <a:extLst>
                <a:ext uri="{FF2B5EF4-FFF2-40B4-BE49-F238E27FC236}">
                  <a16:creationId xmlns:a16="http://schemas.microsoft.com/office/drawing/2014/main" id="{42FC9147-656A-6ACA-5916-AC8ABCD5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339" y="1831408"/>
              <a:ext cx="779630" cy="800365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26" name="Image 25" descr="Une image contenant nourriture, Snack, produits de boulangerie, dessert&#10;&#10;Description générée automatiquement">
              <a:extLst>
                <a:ext uri="{FF2B5EF4-FFF2-40B4-BE49-F238E27FC236}">
                  <a16:creationId xmlns:a16="http://schemas.microsoft.com/office/drawing/2014/main" id="{0497DBC5-E2AC-1FD8-009B-329F32559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179" y="1882867"/>
              <a:ext cx="703151" cy="705217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29" name="Image 28" descr="Une image contenant logo, symbole, Emblème, Marque&#10;&#10;Description générée automatiquement">
              <a:extLst>
                <a:ext uri="{FF2B5EF4-FFF2-40B4-BE49-F238E27FC236}">
                  <a16:creationId xmlns:a16="http://schemas.microsoft.com/office/drawing/2014/main" id="{5E1AC3AC-76B7-5B05-7C3B-D7E084856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415" y="1881548"/>
              <a:ext cx="707886" cy="707886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634E525-A08E-785E-8646-97B00C3D712A}"/>
              </a:ext>
            </a:extLst>
          </p:cNvPr>
          <p:cNvGrpSpPr/>
          <p:nvPr/>
        </p:nvGrpSpPr>
        <p:grpSpPr>
          <a:xfrm>
            <a:off x="1466196" y="2601603"/>
            <a:ext cx="6452266" cy="1015664"/>
            <a:chOff x="2063084" y="2871781"/>
            <a:chExt cx="6452266" cy="101566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6138E0E-F69E-DD4B-E013-E9DCF8575A53}"/>
                </a:ext>
              </a:extLst>
            </p:cNvPr>
            <p:cNvSpPr/>
            <p:nvPr/>
          </p:nvSpPr>
          <p:spPr>
            <a:xfrm>
              <a:off x="2063084" y="2871781"/>
              <a:ext cx="6452266" cy="1015664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latin typeface="Baguet Script" panose="00000500000000000000" pitchFamily="2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223E245-4A69-D23F-E316-FA5CADAEA694}"/>
                </a:ext>
              </a:extLst>
            </p:cNvPr>
            <p:cNvSpPr txBox="1"/>
            <p:nvPr/>
          </p:nvSpPr>
          <p:spPr>
            <a:xfrm>
              <a:off x="2146341" y="2965676"/>
              <a:ext cx="40783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Baguet Script" panose="00000500000000000000" pitchFamily="2" charset="0"/>
                </a:rPr>
                <a:t>Mercredi 24/07,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repas mexicain «  Fajitas et Nachos »</a:t>
              </a:r>
            </a:p>
          </p:txBody>
        </p:sp>
        <p:pic>
          <p:nvPicPr>
            <p:cNvPr id="32" name="Image 31" descr="Une image contenant légume, nourriture, Restauration rapide, recette&#10;&#10;Description générée automatiquement">
              <a:extLst>
                <a:ext uri="{FF2B5EF4-FFF2-40B4-BE49-F238E27FC236}">
                  <a16:creationId xmlns:a16="http://schemas.microsoft.com/office/drawing/2014/main" id="{D63C2FA0-14AD-ACF1-0E84-994ECFA23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502" y="3068041"/>
              <a:ext cx="946084" cy="707886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34" name="Image 33" descr="Une image contenant peinture, dessin, Dessin d’enfant, art&#10;&#10;Description générée automatiquement">
              <a:extLst>
                <a:ext uri="{FF2B5EF4-FFF2-40B4-BE49-F238E27FC236}">
                  <a16:creationId xmlns:a16="http://schemas.microsoft.com/office/drawing/2014/main" id="{DE587F3E-7283-F69E-F7AE-7FBAB45A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3161394"/>
              <a:ext cx="596234" cy="596234"/>
            </a:xfrm>
            <a:prstGeom prst="rect">
              <a:avLst/>
            </a:prstGeom>
          </p:spPr>
        </p:pic>
        <p:pic>
          <p:nvPicPr>
            <p:cNvPr id="36" name="Image 35" descr="Une image contenant dessin, dessin humoristique, illustration&#10;&#10;Description générée automatiquement">
              <a:extLst>
                <a:ext uri="{FF2B5EF4-FFF2-40B4-BE49-F238E27FC236}">
                  <a16:creationId xmlns:a16="http://schemas.microsoft.com/office/drawing/2014/main" id="{DDF9DFCC-B220-0B2F-4550-46DEEB46C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13" y="3095376"/>
              <a:ext cx="852502" cy="64024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38551CD8-0E18-FAAA-6B97-B9F17C0A8AB4}"/>
              </a:ext>
            </a:extLst>
          </p:cNvPr>
          <p:cNvSpPr txBox="1"/>
          <p:nvPr/>
        </p:nvSpPr>
        <p:spPr>
          <a:xfrm>
            <a:off x="4015305" y="3539967"/>
            <a:ext cx="1768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>
                <a:latin typeface="Baguet Script" panose="00000500000000000000" pitchFamily="2" charset="0"/>
              </a:rPr>
              <a:t>Les activités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4F8A72A-56DC-6B69-2B3B-2F5B78CCC0E4}"/>
              </a:ext>
            </a:extLst>
          </p:cNvPr>
          <p:cNvGrpSpPr/>
          <p:nvPr/>
        </p:nvGrpSpPr>
        <p:grpSpPr>
          <a:xfrm>
            <a:off x="1373614" y="4062301"/>
            <a:ext cx="4638566" cy="791640"/>
            <a:chOff x="1373614" y="4039441"/>
            <a:chExt cx="4638566" cy="79164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673F0FE7-4C0C-0D75-C65C-677770976638}"/>
                </a:ext>
              </a:extLst>
            </p:cNvPr>
            <p:cNvSpPr/>
            <p:nvPr/>
          </p:nvSpPr>
          <p:spPr>
            <a:xfrm>
              <a:off x="1373614" y="4039441"/>
              <a:ext cx="4638566" cy="791640"/>
            </a:xfrm>
            <a:prstGeom prst="roundRect">
              <a:avLst/>
            </a:prstGeom>
            <a:solidFill>
              <a:srgbClr val="92D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latin typeface="Baguet Script" panose="00000500000000000000" pitchFamily="2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F50DD95-3DCE-DDD1-DD83-2C493CC2D088}"/>
                </a:ext>
              </a:extLst>
            </p:cNvPr>
            <p:cNvSpPr txBox="1"/>
            <p:nvPr/>
          </p:nvSpPr>
          <p:spPr>
            <a:xfrm>
              <a:off x="1572514" y="4111040"/>
              <a:ext cx="32255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latin typeface="Baguet Script" panose="00000500000000000000" pitchFamily="2" charset="0"/>
                </a:rPr>
                <a:t>Mardi 23/07, </a:t>
              </a:r>
            </a:p>
            <a:p>
              <a:r>
                <a:rPr lang="fr-FR" sz="2000" dirty="0">
                  <a:latin typeface="Baguet Script" panose="00000500000000000000" pitchFamily="2" charset="0"/>
                </a:rPr>
                <a:t>atelier « Capoeira » avec </a:t>
              </a:r>
              <a:r>
                <a:rPr lang="fr-FR" sz="2000" dirty="0" err="1">
                  <a:latin typeface="Baguet Script" panose="00000500000000000000" pitchFamily="2" charset="0"/>
                </a:rPr>
                <a:t>Kal</a:t>
              </a:r>
              <a:r>
                <a:rPr lang="fr-FR" sz="2000" dirty="0">
                  <a:latin typeface="Baguet Script" panose="00000500000000000000" pitchFamily="2" charset="0"/>
                </a:rPr>
                <a:t>!</a:t>
              </a:r>
            </a:p>
          </p:txBody>
        </p:sp>
        <p:pic>
          <p:nvPicPr>
            <p:cNvPr id="41" name="Image 40" descr="Une image contenant dessin, croquis, art, illustration&#10;&#10;Description générée automatiquement">
              <a:extLst>
                <a:ext uri="{FF2B5EF4-FFF2-40B4-BE49-F238E27FC236}">
                  <a16:creationId xmlns:a16="http://schemas.microsoft.com/office/drawing/2014/main" id="{074AF9D0-D034-EFCF-970F-4D5C8696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077" y="4139008"/>
              <a:ext cx="1148080" cy="645795"/>
            </a:xfrm>
            <a:prstGeom prst="rect">
              <a:avLst/>
            </a:prstGeom>
            <a:effectLst>
              <a:softEdge rad="38100"/>
            </a:effectLst>
          </p:spPr>
        </p:pic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3A208EA-A017-1D16-FA94-769747608317}"/>
              </a:ext>
            </a:extLst>
          </p:cNvPr>
          <p:cNvSpPr txBox="1"/>
          <p:nvPr/>
        </p:nvSpPr>
        <p:spPr>
          <a:xfrm>
            <a:off x="6211080" y="3920330"/>
            <a:ext cx="1527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u="sng" dirty="0">
                <a:latin typeface="Baguet Script" panose="00000500000000000000" pitchFamily="2" charset="0"/>
              </a:rPr>
              <a:t>Et aussi…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6F6D31-4417-823C-B841-C99461FF57B0}"/>
              </a:ext>
            </a:extLst>
          </p:cNvPr>
          <p:cNvSpPr txBox="1"/>
          <p:nvPr/>
        </p:nvSpPr>
        <p:spPr>
          <a:xfrm>
            <a:off x="6602521" y="4363523"/>
            <a:ext cx="1215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« </a:t>
            </a:r>
            <a:r>
              <a:rPr lang="fr-FR" sz="1400" dirty="0" err="1">
                <a:latin typeface="Baguet Script" panose="00000500000000000000" pitchFamily="2" charset="0"/>
              </a:rPr>
              <a:t>Futbol</a:t>
            </a:r>
            <a:r>
              <a:rPr lang="fr-FR" sz="1400" dirty="0">
                <a:latin typeface="Baguet Script" panose="00000500000000000000" pitchFamily="2" charset="0"/>
              </a:rPr>
              <a:t> » et </a:t>
            </a:r>
          </a:p>
          <a:p>
            <a:r>
              <a:rPr lang="fr-FR" sz="1400" dirty="0">
                <a:latin typeface="Baguet Script" panose="00000500000000000000" pitchFamily="2" charset="0"/>
              </a:rPr>
              <a:t>autres sports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3E2DFF3-C838-0D5C-7E96-6D127839713C}"/>
              </a:ext>
            </a:extLst>
          </p:cNvPr>
          <p:cNvSpPr txBox="1"/>
          <p:nvPr/>
        </p:nvSpPr>
        <p:spPr>
          <a:xfrm rot="299333">
            <a:off x="5636088" y="4998616"/>
            <a:ext cx="26975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Fabrication de bracelets brésiliens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F78A1B7-7470-1F92-8029-58631B183E7E}"/>
              </a:ext>
            </a:extLst>
          </p:cNvPr>
          <p:cNvSpPr txBox="1"/>
          <p:nvPr/>
        </p:nvSpPr>
        <p:spPr>
          <a:xfrm rot="21063305">
            <a:off x="5103986" y="5698127"/>
            <a:ext cx="2388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Confection de bijoux aztèques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0AE5582-1FDA-2923-3F05-D22C199DB2DC}"/>
              </a:ext>
            </a:extLst>
          </p:cNvPr>
          <p:cNvSpPr txBox="1"/>
          <p:nvPr/>
        </p:nvSpPr>
        <p:spPr>
          <a:xfrm rot="570022">
            <a:off x="3718886" y="5187893"/>
            <a:ext cx="1946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Fabrication de </a:t>
            </a:r>
            <a:r>
              <a:rPr lang="fr-FR" sz="1400" dirty="0" err="1">
                <a:latin typeface="Baguet Script" panose="00000500000000000000" pitchFamily="2" charset="0"/>
              </a:rPr>
              <a:t>piñata</a:t>
            </a:r>
            <a:endParaRPr lang="fr-FR" sz="1400" dirty="0">
              <a:latin typeface="Baguet Script" panose="00000500000000000000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75C497C-9DFD-BA9B-2885-6D24ECE39E1D}"/>
              </a:ext>
            </a:extLst>
          </p:cNvPr>
          <p:cNvSpPr txBox="1"/>
          <p:nvPr/>
        </p:nvSpPr>
        <p:spPr>
          <a:xfrm>
            <a:off x="7404559" y="5990670"/>
            <a:ext cx="1420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Et plus encore !..</a:t>
            </a:r>
          </a:p>
        </p:txBody>
      </p:sp>
      <p:pic>
        <p:nvPicPr>
          <p:cNvPr id="53" name="Image 52" descr="Une image contenant peinture, personne, Danse, dessin&#10;&#10;Description générée automatiquement">
            <a:extLst>
              <a:ext uri="{FF2B5EF4-FFF2-40B4-BE49-F238E27FC236}">
                <a16:creationId xmlns:a16="http://schemas.microsoft.com/office/drawing/2014/main" id="{AD4CCE3F-76F4-62D8-0159-11163031C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17" y="4381913"/>
            <a:ext cx="498951" cy="49999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6076BDB1-0AAD-281C-D3ED-FF90BC82DD78}"/>
              </a:ext>
            </a:extLst>
          </p:cNvPr>
          <p:cNvSpPr txBox="1"/>
          <p:nvPr/>
        </p:nvSpPr>
        <p:spPr>
          <a:xfrm rot="20977578">
            <a:off x="1360831" y="5058438"/>
            <a:ext cx="1856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Baguet Script" panose="00000500000000000000" pitchFamily="2" charset="0"/>
              </a:rPr>
              <a:t>Initiation aux danses </a:t>
            </a:r>
          </a:p>
          <a:p>
            <a:r>
              <a:rPr lang="fr-FR" sz="1400" dirty="0">
                <a:latin typeface="Baguet Script" panose="00000500000000000000" pitchFamily="2" charset="0"/>
              </a:rPr>
              <a:t>latines et à la zumba</a:t>
            </a:r>
          </a:p>
        </p:txBody>
      </p:sp>
      <p:pic>
        <p:nvPicPr>
          <p:cNvPr id="57" name="Image 56" descr="Une image contenant Danse, dessin, illustration, clipart&#10;&#10;Description générée automatiquement">
            <a:extLst>
              <a:ext uri="{FF2B5EF4-FFF2-40B4-BE49-F238E27FC236}">
                <a16:creationId xmlns:a16="http://schemas.microsoft.com/office/drawing/2014/main" id="{65095181-32D4-0F20-ED23-A520A86D9F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8363">
            <a:off x="3138448" y="4939965"/>
            <a:ext cx="409829" cy="541193"/>
          </a:xfrm>
          <a:prstGeom prst="rect">
            <a:avLst/>
          </a:prstGeom>
        </p:spPr>
      </p:pic>
      <p:pic>
        <p:nvPicPr>
          <p:cNvPr id="59" name="Image 58" descr="Une image contenant textile, Motif (stylisme), motif, fil&#10;&#10;Description générée automatiquement">
            <a:extLst>
              <a:ext uri="{FF2B5EF4-FFF2-40B4-BE49-F238E27FC236}">
                <a16:creationId xmlns:a16="http://schemas.microsoft.com/office/drawing/2014/main" id="{077953F3-8DF2-00C1-5C00-881E22AAF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248" flipH="1">
            <a:off x="8302330" y="5024773"/>
            <a:ext cx="375325" cy="542271"/>
          </a:xfrm>
          <a:prstGeom prst="rect">
            <a:avLst/>
          </a:prstGeom>
        </p:spPr>
      </p:pic>
      <p:pic>
        <p:nvPicPr>
          <p:cNvPr id="60" name="Image 59" descr="Une image contenant Dessin d’enfant, art, peinture, dessin&#10;&#10;Description générée automatiquement">
            <a:extLst>
              <a:ext uri="{FF2B5EF4-FFF2-40B4-BE49-F238E27FC236}">
                <a16:creationId xmlns:a16="http://schemas.microsoft.com/office/drawing/2014/main" id="{D1CD59A0-B3E7-8AF4-ACD4-1A40E52862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06" y="5240690"/>
            <a:ext cx="498951" cy="48596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2" name="Image 61" descr="Une image contenant art, motif, Symétrie, Motif&#10;&#10;Description générée automatiquement">
            <a:extLst>
              <a:ext uri="{FF2B5EF4-FFF2-40B4-BE49-F238E27FC236}">
                <a16:creationId xmlns:a16="http://schemas.microsoft.com/office/drawing/2014/main" id="{2739A218-391B-2A40-8D41-C113DA0767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228">
            <a:off x="7404559" y="5461055"/>
            <a:ext cx="376723" cy="47130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4899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74</Words>
  <Application>Microsoft Office PowerPoint</Application>
  <PresentationFormat>Format A4 (210 x 297 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ADOSOCIETY</cp:lastModifiedBy>
  <cp:revision>35</cp:revision>
  <dcterms:created xsi:type="dcterms:W3CDTF">2024-03-13T20:26:49Z</dcterms:created>
  <dcterms:modified xsi:type="dcterms:W3CDTF">2024-06-15T15:51:48Z</dcterms:modified>
</cp:coreProperties>
</file>