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84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0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7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9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3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5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0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C1C3F5D-8BB9-C389-2183-E7835BCC54BC}"/>
              </a:ext>
            </a:extLst>
          </p:cNvPr>
          <p:cNvSpPr txBox="1"/>
          <p:nvPr/>
        </p:nvSpPr>
        <p:spPr>
          <a:xfrm>
            <a:off x="2029457" y="611679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>
                <a:latin typeface="Baguet Script" panose="00000500000000000000" pitchFamily="2" charset="0"/>
              </a:rPr>
              <a:t>Les sorties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CD0DD71-E451-47EC-CCDC-E1A97DD9B82C}"/>
              </a:ext>
            </a:extLst>
          </p:cNvPr>
          <p:cNvGrpSpPr/>
          <p:nvPr/>
        </p:nvGrpSpPr>
        <p:grpSpPr>
          <a:xfrm>
            <a:off x="4740138" y="2309715"/>
            <a:ext cx="3573939" cy="833651"/>
            <a:chOff x="5058950" y="2227810"/>
            <a:chExt cx="3573939" cy="833651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5732F935-8AE8-6C38-602B-380AD9965419}"/>
                </a:ext>
              </a:extLst>
            </p:cNvPr>
            <p:cNvSpPr/>
            <p:nvPr/>
          </p:nvSpPr>
          <p:spPr>
            <a:xfrm>
              <a:off x="5058950" y="2227810"/>
              <a:ext cx="3573939" cy="833651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01ED630-83CC-4B7E-BEFD-89A0FD0809E3}"/>
                </a:ext>
              </a:extLst>
            </p:cNvPr>
            <p:cNvSpPr txBox="1"/>
            <p:nvPr/>
          </p:nvSpPr>
          <p:spPr>
            <a:xfrm>
              <a:off x="5100975" y="2304879"/>
              <a:ext cx="14991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latin typeface="Baguet Script" panose="00000500000000000000" pitchFamily="2" charset="0"/>
                </a:rPr>
                <a:t>Jeudi 11/07</a:t>
              </a:r>
              <a:r>
                <a:rPr lang="fr-FR" sz="2000" dirty="0">
                  <a:latin typeface="Baguet Script" panose="00000500000000000000" pitchFamily="2" charset="0"/>
                </a:rPr>
                <a:t>, 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Mer de sable</a:t>
              </a:r>
            </a:p>
          </p:txBody>
        </p:sp>
        <p:pic>
          <p:nvPicPr>
            <p:cNvPr id="15" name="Image 14" descr="Une image contenant ciel, manège, Visage humain, plein air&#10;&#10;Description générée automatiquement">
              <a:extLst>
                <a:ext uri="{FF2B5EF4-FFF2-40B4-BE49-F238E27FC236}">
                  <a16:creationId xmlns:a16="http://schemas.microsoft.com/office/drawing/2014/main" id="{4D77A16C-6AC5-0784-BFFB-39680FB0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503" y="2351534"/>
              <a:ext cx="980801" cy="5419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Image 16" descr="Une image contenant texte, Police, dessin, Graphique&#10;&#10;Description générée automatiquement">
              <a:extLst>
                <a:ext uri="{FF2B5EF4-FFF2-40B4-BE49-F238E27FC236}">
                  <a16:creationId xmlns:a16="http://schemas.microsoft.com/office/drawing/2014/main" id="{E96077DA-ED3F-5C38-5809-E5C3A179E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609" y="2332872"/>
              <a:ext cx="923364" cy="62714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0AEC3D6E-15D9-C312-5AB8-D3C8A5715F56}"/>
              </a:ext>
            </a:extLst>
          </p:cNvPr>
          <p:cNvGrpSpPr/>
          <p:nvPr/>
        </p:nvGrpSpPr>
        <p:grpSpPr>
          <a:xfrm>
            <a:off x="1296340" y="4197346"/>
            <a:ext cx="6842205" cy="921860"/>
            <a:chOff x="1116807" y="3229765"/>
            <a:chExt cx="6842205" cy="921860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F9D280B1-DFD3-421F-AB28-0FF8786517E4}"/>
                </a:ext>
              </a:extLst>
            </p:cNvPr>
            <p:cNvSpPr/>
            <p:nvPr/>
          </p:nvSpPr>
          <p:spPr>
            <a:xfrm>
              <a:off x="1116807" y="3229765"/>
              <a:ext cx="6842205" cy="921860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91932A9-C70E-BBEE-C276-DE1A7E219D51}"/>
                </a:ext>
              </a:extLst>
            </p:cNvPr>
            <p:cNvSpPr txBox="1"/>
            <p:nvPr/>
          </p:nvSpPr>
          <p:spPr>
            <a:xfrm>
              <a:off x="1130764" y="3302530"/>
              <a:ext cx="3820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latin typeface="Baguet Script" panose="00000500000000000000" pitchFamily="2" charset="0"/>
                </a:rPr>
                <a:t>Mercredi 17/07</a:t>
              </a:r>
              <a:r>
                <a:rPr lang="fr-FR" sz="2000" dirty="0">
                  <a:latin typeface="Baguet Script" panose="00000500000000000000" pitchFamily="2" charset="0"/>
                </a:rPr>
                <a:t>, 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Base de loisirs de St Leu D’</a:t>
              </a:r>
              <a:r>
                <a:rPr lang="fr-FR" sz="2000" dirty="0" err="1">
                  <a:latin typeface="Baguet Script" panose="00000500000000000000" pitchFamily="2" charset="0"/>
                </a:rPr>
                <a:t>Esserent</a:t>
              </a:r>
              <a:endParaRPr lang="fr-FR" sz="2000" dirty="0">
                <a:latin typeface="Baguet Script" panose="00000500000000000000" pitchFamily="2" charset="0"/>
              </a:endParaRPr>
            </a:p>
          </p:txBody>
        </p:sp>
        <p:pic>
          <p:nvPicPr>
            <p:cNvPr id="19" name="Image 18" descr="Une image contenant plein air, plante, lac, nature&#10;&#10;Description générée automatiquement">
              <a:extLst>
                <a:ext uri="{FF2B5EF4-FFF2-40B4-BE49-F238E27FC236}">
                  <a16:creationId xmlns:a16="http://schemas.microsoft.com/office/drawing/2014/main" id="{85ADF7D5-7861-9AE2-681A-0980544B3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473" y="3296848"/>
              <a:ext cx="502514" cy="74743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Image 20" descr="Une image contenant dessin, peinture, bateau, Dessin d’enfant&#10;&#10;Description générée automatiquement">
              <a:extLst>
                <a:ext uri="{FF2B5EF4-FFF2-40B4-BE49-F238E27FC236}">
                  <a16:creationId xmlns:a16="http://schemas.microsoft.com/office/drawing/2014/main" id="{2A49BA66-3FD0-DAB6-27FC-A30C2093F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386" y="3300162"/>
              <a:ext cx="572407" cy="7730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Image 22" descr="Une image contenant texte, Police, Graphique, logo&#10;&#10;Description générée automatiquement">
              <a:extLst>
                <a:ext uri="{FF2B5EF4-FFF2-40B4-BE49-F238E27FC236}">
                  <a16:creationId xmlns:a16="http://schemas.microsoft.com/office/drawing/2014/main" id="{EF4F8CE3-9805-3E38-9DC9-D92A992DE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167" y="3299627"/>
              <a:ext cx="709372" cy="8103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 24" descr="Une image contenant dessin, dessin humoristique, Dessin d’enfant, Restauration rapide&#10;&#10;Description générée automatiquement">
              <a:extLst>
                <a:ext uri="{FF2B5EF4-FFF2-40B4-BE49-F238E27FC236}">
                  <a16:creationId xmlns:a16="http://schemas.microsoft.com/office/drawing/2014/main" id="{66760830-6CC9-E5F2-12EB-772EF71C1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910" y="3343818"/>
              <a:ext cx="746648" cy="61357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FF22DAB-FB97-6606-5717-37DC727FDA39}"/>
              </a:ext>
            </a:extLst>
          </p:cNvPr>
          <p:cNvGrpSpPr/>
          <p:nvPr/>
        </p:nvGrpSpPr>
        <p:grpSpPr>
          <a:xfrm>
            <a:off x="1823344" y="1328497"/>
            <a:ext cx="4166636" cy="933395"/>
            <a:chOff x="1273111" y="1361819"/>
            <a:chExt cx="4166636" cy="933395"/>
          </a:xfrm>
        </p:grpSpPr>
        <p:pic>
          <p:nvPicPr>
            <p:cNvPr id="4" name="Image 3" descr="Une image contenant texte, dessin, illustration, clipart&#10;&#10;Description générée automatiquement">
              <a:extLst>
                <a:ext uri="{FF2B5EF4-FFF2-40B4-BE49-F238E27FC236}">
                  <a16:creationId xmlns:a16="http://schemas.microsoft.com/office/drawing/2014/main" id="{AB93BE11-4545-C677-EB24-456007D0B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170" y="1403744"/>
              <a:ext cx="650705" cy="8226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Image 5" descr="Une image contenant arbre, plein air, habits, personne&#10;&#10;Description générée automatiquement">
              <a:extLst>
                <a:ext uri="{FF2B5EF4-FFF2-40B4-BE49-F238E27FC236}">
                  <a16:creationId xmlns:a16="http://schemas.microsoft.com/office/drawing/2014/main" id="{28ED8546-FFE9-CF95-1361-D164305D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080" y="1472111"/>
              <a:ext cx="529200" cy="7547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Image 7" descr="Une image contenant dessin, dessin humoristique, clipart, illustration&#10;&#10;Description générée automatiquement">
              <a:extLst>
                <a:ext uri="{FF2B5EF4-FFF2-40B4-BE49-F238E27FC236}">
                  <a16:creationId xmlns:a16="http://schemas.microsoft.com/office/drawing/2014/main" id="{F371C16D-AAF2-1D6A-C2DD-4E1E0B954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623" y="1361819"/>
              <a:ext cx="576112" cy="90647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4D31829-189F-FBFF-A4A5-A32E82ABCF7C}"/>
                </a:ext>
              </a:extLst>
            </p:cNvPr>
            <p:cNvSpPr txBox="1"/>
            <p:nvPr/>
          </p:nvSpPr>
          <p:spPr>
            <a:xfrm>
              <a:off x="1273111" y="1587328"/>
              <a:ext cx="18517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latin typeface="Baguet Script" panose="00000500000000000000" pitchFamily="2" charset="0"/>
                </a:rPr>
                <a:t>Mardi</a:t>
              </a:r>
              <a:r>
                <a:rPr lang="fr-FR" sz="2000" u="sng" dirty="0">
                  <a:latin typeface="Baguet Script" panose="00000500000000000000" pitchFamily="2" charset="0"/>
                </a:rPr>
                <a:t> </a:t>
              </a:r>
              <a:r>
                <a:rPr lang="fr-FR" sz="2000" b="1" u="sng" dirty="0">
                  <a:latin typeface="Baguet Script" panose="00000500000000000000" pitchFamily="2" charset="0"/>
                </a:rPr>
                <a:t>09/07</a:t>
              </a:r>
              <a:r>
                <a:rPr lang="fr-FR" sz="2000" dirty="0">
                  <a:latin typeface="Baguet Script" panose="00000500000000000000" pitchFamily="2" charset="0"/>
                </a:rPr>
                <a:t>,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Sherwood Parc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B7A96FBC-43BE-63A6-B80F-4AC7BC04376E}"/>
                </a:ext>
              </a:extLst>
            </p:cNvPr>
            <p:cNvSpPr/>
            <p:nvPr/>
          </p:nvSpPr>
          <p:spPr>
            <a:xfrm>
              <a:off x="1309636" y="1363022"/>
              <a:ext cx="4130111" cy="921860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AE3D6AA-9DF9-417A-C285-0215359CBF5A}"/>
              </a:ext>
            </a:extLst>
          </p:cNvPr>
          <p:cNvGrpSpPr/>
          <p:nvPr/>
        </p:nvGrpSpPr>
        <p:grpSpPr>
          <a:xfrm>
            <a:off x="5097277" y="5197793"/>
            <a:ext cx="3519381" cy="921860"/>
            <a:chOff x="1276554" y="4687440"/>
            <a:chExt cx="3519381" cy="92186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CE84944-7056-61B5-B83B-1D6F68E70B0A}"/>
                </a:ext>
              </a:extLst>
            </p:cNvPr>
            <p:cNvSpPr txBox="1"/>
            <p:nvPr/>
          </p:nvSpPr>
          <p:spPr>
            <a:xfrm>
              <a:off x="1276554" y="4803758"/>
              <a:ext cx="15600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latin typeface="Baguet Script" panose="00000500000000000000" pitchFamily="2" charset="0"/>
                </a:rPr>
                <a:t>Jeudi 25/07</a:t>
              </a:r>
              <a:r>
                <a:rPr lang="fr-FR" sz="2000" dirty="0">
                  <a:latin typeface="Baguet Script" panose="00000500000000000000" pitchFamily="2" charset="0"/>
                </a:rPr>
                <a:t>, 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Parc Astérix</a:t>
              </a:r>
            </a:p>
          </p:txBody>
        </p:sp>
        <p:pic>
          <p:nvPicPr>
            <p:cNvPr id="27" name="Image 26" descr="Une image contenant ciel, nuage, capture d’écran, plein air&#10;&#10;Description générée automatiquement">
              <a:extLst>
                <a:ext uri="{FF2B5EF4-FFF2-40B4-BE49-F238E27FC236}">
                  <a16:creationId xmlns:a16="http://schemas.microsoft.com/office/drawing/2014/main" id="{BE8FC199-5E5B-D48C-8030-8A3C7A74D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614" y="4783141"/>
              <a:ext cx="1068962" cy="76369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Image 28" descr="Une image contenant dessin humoristique&#10;&#10;Description générée automatiquement">
              <a:extLst>
                <a:ext uri="{FF2B5EF4-FFF2-40B4-BE49-F238E27FC236}">
                  <a16:creationId xmlns:a16="http://schemas.microsoft.com/office/drawing/2014/main" id="{29CEEF00-4EE4-F9E7-74B1-8E052A391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810" y="4865204"/>
              <a:ext cx="560101" cy="584994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DE18E924-18BA-2BB1-06ED-6E0C50AA5489}"/>
                </a:ext>
              </a:extLst>
            </p:cNvPr>
            <p:cNvSpPr/>
            <p:nvPr/>
          </p:nvSpPr>
          <p:spPr>
            <a:xfrm>
              <a:off x="1312874" y="4687440"/>
              <a:ext cx="3483061" cy="921860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E7606A3-2342-315C-6D76-F528EC12E183}"/>
              </a:ext>
            </a:extLst>
          </p:cNvPr>
          <p:cNvGrpSpPr/>
          <p:nvPr/>
        </p:nvGrpSpPr>
        <p:grpSpPr>
          <a:xfrm>
            <a:off x="1832976" y="3212262"/>
            <a:ext cx="3888050" cy="921860"/>
            <a:chOff x="5414570" y="4581435"/>
            <a:chExt cx="3888050" cy="92186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76B4E5E-7BD4-62DF-6D70-FA68D5FE6E0E}"/>
                </a:ext>
              </a:extLst>
            </p:cNvPr>
            <p:cNvSpPr txBox="1"/>
            <p:nvPr/>
          </p:nvSpPr>
          <p:spPr>
            <a:xfrm>
              <a:off x="5430102" y="4658046"/>
              <a:ext cx="189026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latin typeface="Baguet Script" panose="00000500000000000000" pitchFamily="2" charset="0"/>
                </a:rPr>
                <a:t>Mardi 16/07</a:t>
              </a:r>
              <a:r>
                <a:rPr lang="fr-FR" sz="2000" dirty="0">
                  <a:latin typeface="Baguet Script" panose="00000500000000000000" pitchFamily="2" charset="0"/>
                </a:rPr>
                <a:t>, 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journée en Forêt</a:t>
              </a:r>
            </a:p>
          </p:txBody>
        </p:sp>
        <p:pic>
          <p:nvPicPr>
            <p:cNvPr id="31" name="Image 30" descr="Une image contenant peinture, plante, dessin humoristique, arbre&#10;&#10;Description générée automatiquement">
              <a:extLst>
                <a:ext uri="{FF2B5EF4-FFF2-40B4-BE49-F238E27FC236}">
                  <a16:creationId xmlns:a16="http://schemas.microsoft.com/office/drawing/2014/main" id="{48540269-9470-CDCD-AD24-71B9B30B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592" y="4666126"/>
              <a:ext cx="1068962" cy="735911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147021A8-BFB3-13B7-2A46-A8BB75D125F7}"/>
                </a:ext>
              </a:extLst>
            </p:cNvPr>
            <p:cNvSpPr/>
            <p:nvPr/>
          </p:nvSpPr>
          <p:spPr>
            <a:xfrm>
              <a:off x="5414570" y="4581435"/>
              <a:ext cx="3888050" cy="921860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2" name="Image 41" descr="Une image contenant fruit, Dessin d’enfant, illustration, conception&#10;&#10;Description générée automatiquement">
              <a:extLst>
                <a:ext uri="{FF2B5EF4-FFF2-40B4-BE49-F238E27FC236}">
                  <a16:creationId xmlns:a16="http://schemas.microsoft.com/office/drawing/2014/main" id="{1FACDA10-9616-2584-A848-F6FE8772F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336" y="4675103"/>
              <a:ext cx="765848" cy="73819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4899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34</Words>
  <Application>Microsoft Office PowerPoint</Application>
  <PresentationFormat>Format A4 (210 x 297 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Baguet Script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ADOSOCIETY</dc:creator>
  <cp:lastModifiedBy>ADOSOCIETY</cp:lastModifiedBy>
  <cp:revision>34</cp:revision>
  <dcterms:created xsi:type="dcterms:W3CDTF">2024-03-13T20:26:49Z</dcterms:created>
  <dcterms:modified xsi:type="dcterms:W3CDTF">2024-06-15T14:43:40Z</dcterms:modified>
</cp:coreProperties>
</file>