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4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9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5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C1C3F5D-8BB9-C389-2183-E7835BCC54BC}"/>
              </a:ext>
            </a:extLst>
          </p:cNvPr>
          <p:cNvSpPr txBox="1"/>
          <p:nvPr/>
        </p:nvSpPr>
        <p:spPr>
          <a:xfrm>
            <a:off x="2029457" y="611679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>
                <a:latin typeface="Baguet Script" panose="00000500000000000000" pitchFamily="2" charset="0"/>
              </a:rPr>
              <a:t>Les veillées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FD482C26-8A5C-D570-1928-89D40BF882A9}"/>
              </a:ext>
            </a:extLst>
          </p:cNvPr>
          <p:cNvGrpSpPr/>
          <p:nvPr/>
        </p:nvGrpSpPr>
        <p:grpSpPr>
          <a:xfrm>
            <a:off x="3211538" y="3554898"/>
            <a:ext cx="5170461" cy="1971678"/>
            <a:chOff x="2242724" y="3552044"/>
            <a:chExt cx="5035934" cy="1971678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147021A8-BFB3-13B7-2A46-A8BB75D125F7}"/>
                </a:ext>
              </a:extLst>
            </p:cNvPr>
            <p:cNvSpPr/>
            <p:nvPr/>
          </p:nvSpPr>
          <p:spPr>
            <a:xfrm>
              <a:off x="2242724" y="3552044"/>
              <a:ext cx="4928532" cy="1971678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76B4E5E-7BD4-62DF-6D70-FA68D5FE6E0E}"/>
                </a:ext>
              </a:extLst>
            </p:cNvPr>
            <p:cNvSpPr txBox="1"/>
            <p:nvPr/>
          </p:nvSpPr>
          <p:spPr>
            <a:xfrm>
              <a:off x="2337882" y="3563668"/>
              <a:ext cx="494077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Baguet Script" panose="00000500000000000000" pitchFamily="2" charset="0"/>
                </a:rPr>
                <a:t>Vendredi 19/07, « Fiesta </a:t>
              </a:r>
              <a:r>
                <a:rPr lang="fr-FR" sz="2000" dirty="0" err="1">
                  <a:latin typeface="Baguet Script" panose="00000500000000000000" pitchFamily="2" charset="0"/>
                </a:rPr>
                <a:t>latina</a:t>
              </a:r>
              <a:r>
                <a:rPr lang="fr-FR" sz="2000" dirty="0">
                  <a:latin typeface="Baguet Script" panose="00000500000000000000" pitchFamily="2" charset="0"/>
                </a:rPr>
                <a:t> »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Soirée «danse, </a:t>
              </a:r>
              <a:r>
                <a:rPr lang="fr-FR" sz="2000" dirty="0" err="1">
                  <a:latin typeface="Baguet Script" panose="00000500000000000000" pitchFamily="2" charset="0"/>
                </a:rPr>
                <a:t>mocktails</a:t>
              </a:r>
              <a:r>
                <a:rPr lang="fr-FR" sz="2000" dirty="0">
                  <a:latin typeface="Baguet Script" panose="00000500000000000000" pitchFamily="2" charset="0"/>
                </a:rPr>
                <a:t>* cubains et </a:t>
              </a:r>
              <a:r>
                <a:rPr lang="fr-FR" sz="2000" dirty="0" err="1">
                  <a:latin typeface="Baguet Script" panose="00000500000000000000" pitchFamily="2" charset="0"/>
                </a:rPr>
                <a:t>piñata</a:t>
              </a:r>
              <a:r>
                <a:rPr lang="fr-FR" sz="2000" dirty="0">
                  <a:latin typeface="Baguet Script" panose="00000500000000000000" pitchFamily="2" charset="0"/>
                </a:rPr>
                <a:t> »</a:t>
              </a:r>
            </a:p>
            <a:p>
              <a:endParaRPr lang="fr-FR" sz="2000" dirty="0">
                <a:latin typeface="Baguet Script" panose="00000500000000000000" pitchFamily="2" charset="0"/>
              </a:endParaRPr>
            </a:p>
          </p:txBody>
        </p:sp>
        <p:pic>
          <p:nvPicPr>
            <p:cNvPr id="49" name="Image 48" descr="Une image contenant boisson gazeuse, dessin, boisson, illustration&#10;&#10;Description générée automatiquement">
              <a:extLst>
                <a:ext uri="{FF2B5EF4-FFF2-40B4-BE49-F238E27FC236}">
                  <a16:creationId xmlns:a16="http://schemas.microsoft.com/office/drawing/2014/main" id="{FB7546C1-5CB9-594C-C961-1F999DFB9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716" y="4311405"/>
              <a:ext cx="537443" cy="1053764"/>
            </a:xfrm>
            <a:prstGeom prst="rect">
              <a:avLst/>
            </a:prstGeom>
            <a:effectLst>
              <a:softEdge rad="88900"/>
            </a:effectLst>
          </p:spPr>
        </p:pic>
        <p:pic>
          <p:nvPicPr>
            <p:cNvPr id="53" name="Image 52" descr="Une image contenant dessin, boisson, Ingrédient de cocktail, croquis&#10;&#10;Description générée automatiquement">
              <a:extLst>
                <a:ext uri="{FF2B5EF4-FFF2-40B4-BE49-F238E27FC236}">
                  <a16:creationId xmlns:a16="http://schemas.microsoft.com/office/drawing/2014/main" id="{A69066A9-FC88-6ABD-4249-24B7EF0D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139" y="4311405"/>
              <a:ext cx="620744" cy="1103544"/>
            </a:xfrm>
            <a:prstGeom prst="rect">
              <a:avLst/>
            </a:prstGeom>
            <a:effectLst>
              <a:softEdge rad="88900"/>
            </a:effectLst>
          </p:spPr>
        </p:pic>
        <p:pic>
          <p:nvPicPr>
            <p:cNvPr id="55" name="Image 54" descr="Une image contenant Dessin d’enfant, art, peinture, dessin&#10;&#10;Description générée automatiquement">
              <a:extLst>
                <a:ext uri="{FF2B5EF4-FFF2-40B4-BE49-F238E27FC236}">
                  <a16:creationId xmlns:a16="http://schemas.microsoft.com/office/drawing/2014/main" id="{11020AC0-4B9F-4EE9-9D06-90C27FF9D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037" y="4311405"/>
              <a:ext cx="1025811" cy="1025811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57" name="Image 56" descr="Une image contenant dessin, texte, Dessin d’enfant, dessin humoristique&#10;&#10;Description générée automatiquement">
              <a:extLst>
                <a:ext uri="{FF2B5EF4-FFF2-40B4-BE49-F238E27FC236}">
                  <a16:creationId xmlns:a16="http://schemas.microsoft.com/office/drawing/2014/main" id="{ABD56BF6-72DD-1B88-FD0B-816A1AEAF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851" y="4373704"/>
              <a:ext cx="981123" cy="841716"/>
            </a:xfrm>
            <a:prstGeom prst="rect">
              <a:avLst/>
            </a:prstGeom>
            <a:effectLst>
              <a:softEdge rad="25400"/>
            </a:effectLst>
          </p:spPr>
        </p:pic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E2E41B3-1D49-A4F1-D030-E83A323B9828}"/>
              </a:ext>
            </a:extLst>
          </p:cNvPr>
          <p:cNvGrpSpPr/>
          <p:nvPr/>
        </p:nvGrpSpPr>
        <p:grpSpPr>
          <a:xfrm>
            <a:off x="1726145" y="1155806"/>
            <a:ext cx="4636703" cy="2051173"/>
            <a:chOff x="1726145" y="1155806"/>
            <a:chExt cx="4636703" cy="2051173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B7A96FBC-43BE-63A6-B80F-4AC7BC04376E}"/>
                </a:ext>
              </a:extLst>
            </p:cNvPr>
            <p:cNvSpPr/>
            <p:nvPr/>
          </p:nvSpPr>
          <p:spPr>
            <a:xfrm>
              <a:off x="1726145" y="1155806"/>
              <a:ext cx="4636703" cy="2051173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D31829-189F-FBFF-A4A5-A32E82ABCF7C}"/>
                </a:ext>
              </a:extLst>
            </p:cNvPr>
            <p:cNvSpPr txBox="1"/>
            <p:nvPr/>
          </p:nvSpPr>
          <p:spPr>
            <a:xfrm>
              <a:off x="1847502" y="1295912"/>
              <a:ext cx="448071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u="sng" dirty="0">
                  <a:latin typeface="Baguet Script" panose="00000500000000000000" pitchFamily="2" charset="0"/>
                </a:rPr>
                <a:t>Vendredi </a:t>
              </a:r>
              <a:r>
                <a:rPr lang="fr-FR" sz="2000" b="1" u="sng" dirty="0">
                  <a:latin typeface="Baguet Script" panose="00000500000000000000" pitchFamily="2" charset="0"/>
                </a:rPr>
                <a:t>12/07</a:t>
              </a:r>
              <a:r>
                <a:rPr lang="fr-FR" dirty="0">
                  <a:latin typeface="Baguet Script" panose="00000500000000000000" pitchFamily="2" charset="0"/>
                </a:rPr>
                <a:t>,</a:t>
              </a:r>
            </a:p>
            <a:p>
              <a:r>
                <a:rPr lang="fr-FR" dirty="0">
                  <a:latin typeface="Baguet Script" panose="00000500000000000000" pitchFamily="2" charset="0"/>
                </a:rPr>
                <a:t>« Churrasco </a:t>
              </a:r>
              <a:r>
                <a:rPr lang="fr-FR" dirty="0" err="1">
                  <a:latin typeface="Baguet Script" panose="00000500000000000000" pitchFamily="2" charset="0"/>
                </a:rPr>
                <a:t>brasileiro</a:t>
              </a:r>
              <a:r>
                <a:rPr lang="fr-FR" dirty="0">
                  <a:latin typeface="Baguet Script" panose="00000500000000000000" pitchFamily="2" charset="0"/>
                </a:rPr>
                <a:t> »</a:t>
              </a:r>
            </a:p>
            <a:p>
              <a:r>
                <a:rPr lang="fr-FR" sz="1800" dirty="0">
                  <a:latin typeface="Baguet Script" panose="00000500000000000000" pitchFamily="2" charset="0"/>
                </a:rPr>
                <a:t>Soirée barbecue brésilien, grand jeu « VTEP »</a:t>
              </a:r>
              <a:endParaRPr lang="fr-FR" dirty="0">
                <a:latin typeface="Baguet Script" panose="00000500000000000000" pitchFamily="2" charset="0"/>
              </a:endParaRPr>
            </a:p>
          </p:txBody>
        </p:sp>
        <p:pic>
          <p:nvPicPr>
            <p:cNvPr id="45" name="Image 44" descr="Une image contenant barbecue, plat, nourriture, cuisson&#10;&#10;Description générée automatiquement">
              <a:extLst>
                <a:ext uri="{FF2B5EF4-FFF2-40B4-BE49-F238E27FC236}">
                  <a16:creationId xmlns:a16="http://schemas.microsoft.com/office/drawing/2014/main" id="{2FD5A8C1-1635-50CC-212D-EDCD11B32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826" y="2180318"/>
              <a:ext cx="745595" cy="954108"/>
            </a:xfrm>
            <a:prstGeom prst="rect">
              <a:avLst/>
            </a:prstGeom>
            <a:effectLst>
              <a:softEdge rad="88900"/>
            </a:effectLst>
          </p:spPr>
        </p:pic>
        <p:pic>
          <p:nvPicPr>
            <p:cNvPr id="47" name="Image 46" descr="Une image contenant dessin, dessin humoristique, clipart, illustration&#10;&#10;Description générée automatiquement">
              <a:extLst>
                <a:ext uri="{FF2B5EF4-FFF2-40B4-BE49-F238E27FC236}">
                  <a16:creationId xmlns:a16="http://schemas.microsoft.com/office/drawing/2014/main" id="{8A34E365-B2F5-3EB4-27E5-82A4C9B6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539" y="2291503"/>
              <a:ext cx="851236" cy="842923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59" name="Image 58" descr="Une image contenant Police, Graphique, logo, graphisme&#10;&#10;Description générée automatiquement">
              <a:extLst>
                <a:ext uri="{FF2B5EF4-FFF2-40B4-BE49-F238E27FC236}">
                  <a16:creationId xmlns:a16="http://schemas.microsoft.com/office/drawing/2014/main" id="{63D48004-9DDD-3670-473C-BECA0594C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31" y="2291503"/>
              <a:ext cx="851236" cy="851236"/>
            </a:xfrm>
            <a:prstGeom prst="rect">
              <a:avLst/>
            </a:prstGeom>
          </p:spPr>
        </p:pic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3AB92205-5729-22C3-A8BF-EE0811D82863}"/>
              </a:ext>
            </a:extLst>
          </p:cNvPr>
          <p:cNvSpPr txBox="1"/>
          <p:nvPr/>
        </p:nvSpPr>
        <p:spPr>
          <a:xfrm>
            <a:off x="7209778" y="5949307"/>
            <a:ext cx="1677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*Cocktails sans alcool</a:t>
            </a:r>
          </a:p>
        </p:txBody>
      </p:sp>
    </p:spTree>
    <p:extLst>
      <p:ext uri="{BB962C8B-B14F-4D97-AF65-F5344CB8AC3E}">
        <p14:creationId xmlns:p14="http://schemas.microsoft.com/office/powerpoint/2010/main" val="184899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39</Words>
  <Application>Microsoft Office PowerPoint</Application>
  <PresentationFormat>Format A4 (210 x 297 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Baguet Script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ADOSOCIETY</dc:creator>
  <cp:lastModifiedBy>ADOSOCIETY</cp:lastModifiedBy>
  <cp:revision>38</cp:revision>
  <dcterms:created xsi:type="dcterms:W3CDTF">2024-03-13T20:26:49Z</dcterms:created>
  <dcterms:modified xsi:type="dcterms:W3CDTF">2024-06-15T16:07:41Z</dcterms:modified>
</cp:coreProperties>
</file>