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3540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96712-86DD-4904-8AD7-90B001E69E59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40331-1CE1-4DFF-9514-7A1AB5A594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19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77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31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0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40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99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89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29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7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3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4BC71-1AE1-4D55-BC9F-B51E158DC52C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4B9F1-B663-45C3-82ED-FDD0A5EFFD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0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EDDFFD0-D60F-4DD1-6438-E0257D72AF30}"/>
              </a:ext>
            </a:extLst>
          </p:cNvPr>
          <p:cNvSpPr/>
          <p:nvPr/>
        </p:nvSpPr>
        <p:spPr>
          <a:xfrm>
            <a:off x="271857" y="5592471"/>
            <a:ext cx="2667403" cy="296586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Mardi 24/12 : </a:t>
            </a:r>
          </a:p>
          <a:p>
            <a:endParaRPr lang="fr-FR" sz="1600" b="1" dirty="0">
              <a:solidFill>
                <a:schemeClr val="tx1"/>
              </a:solidFill>
              <a:latin typeface="Baguet Script" panose="00000500000000000000" pitchFamily="2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Repas partagé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du réveillon !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Repas de fête, Chocolats chauds, gourmandises, karaoké…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et des surprises !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4B6EF1D-4E9F-FA42-7DD5-25E6198354C2}"/>
              </a:ext>
            </a:extLst>
          </p:cNvPr>
          <p:cNvSpPr/>
          <p:nvPr/>
        </p:nvSpPr>
        <p:spPr>
          <a:xfrm>
            <a:off x="3576021" y="1540036"/>
            <a:ext cx="2912980" cy="4109128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Vendredi 27/12 :</a:t>
            </a:r>
          </a:p>
          <a:p>
            <a:endParaRPr lang="fr-FR" sz="1600" b="1" dirty="0">
              <a:solidFill>
                <a:schemeClr val="tx1"/>
              </a:solidFill>
              <a:latin typeface="Baguet Script" panose="00000500000000000000" pitchFamily="2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Spectacle Comédie musicale « Madagascar »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Visite des vitrines et des 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illuminations à Paris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ACE6E20-CA63-A222-95F3-6830E36D6992}"/>
              </a:ext>
            </a:extLst>
          </p:cNvPr>
          <p:cNvSpPr/>
          <p:nvPr/>
        </p:nvSpPr>
        <p:spPr>
          <a:xfrm>
            <a:off x="122920" y="1540036"/>
            <a:ext cx="3159061" cy="3093298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  <a:cs typeface="Dreaming Outloud Script Pro" panose="020F0502020204030204" pitchFamily="66" charset="0"/>
              </a:rPr>
              <a:t>Jeudi 26/12 : </a:t>
            </a:r>
          </a:p>
          <a:p>
            <a:endParaRPr lang="fr-FR" sz="1600" b="1" dirty="0">
              <a:solidFill>
                <a:schemeClr val="tx1"/>
              </a:solidFill>
              <a:latin typeface="Baguet Script" panose="00000500000000000000" pitchFamily="2" charset="0"/>
              <a:cs typeface="Dreaming Outloud Script Pro" panose="020F0502020204030204" pitchFamily="66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  <a:cs typeface="Dreaming Outloud Script Pro" panose="020F0502020204030204" pitchFamily="66" charset="0"/>
              </a:rPr>
              <a:t>Journée au cirque !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  <a:cs typeface="Dreaming Outloud Script Pro" panose="020F0502020204030204" pitchFamily="66" charset="0"/>
              </a:rPr>
              <a:t>Initiation aux arts du cirque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  <a:cs typeface="Dreaming Outloud Script Pro" panose="020F0502020204030204" pitchFamily="66" charset="0"/>
              </a:rPr>
              <a:t>Repas avec les artistes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  <a:cs typeface="Dreaming Outloud Script Pro" panose="020F0502020204030204" pitchFamily="66" charset="0"/>
              </a:rPr>
              <a:t>Spectacle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47755CD-5B6C-2EF8-F6C0-1FD42225164E}"/>
              </a:ext>
            </a:extLst>
          </p:cNvPr>
          <p:cNvSpPr/>
          <p:nvPr/>
        </p:nvSpPr>
        <p:spPr>
          <a:xfrm>
            <a:off x="585103" y="382381"/>
            <a:ext cx="5687793" cy="608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b="1" dirty="0">
                <a:latin typeface="Baguet Script" panose="00000500000000000000" pitchFamily="2" charset="0"/>
              </a:rPr>
              <a:t>Planning des vacances de fin d’année 2024</a:t>
            </a:r>
          </a:p>
        </p:txBody>
      </p:sp>
      <p:pic>
        <p:nvPicPr>
          <p:cNvPr id="9" name="Image 8" descr="Une image contenant sapin, Noël, violet&#10;&#10;Description générée automatiquement">
            <a:extLst>
              <a:ext uri="{FF2B5EF4-FFF2-40B4-BE49-F238E27FC236}">
                <a16:creationId xmlns:a16="http://schemas.microsoft.com/office/drawing/2014/main" id="{0AF49218-A01D-CE7D-3C12-2A5D19235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18" y="3318601"/>
            <a:ext cx="1295216" cy="1236919"/>
          </a:xfrm>
          <a:prstGeom prst="rect">
            <a:avLst/>
          </a:prstGeom>
        </p:spPr>
      </p:pic>
      <p:pic>
        <p:nvPicPr>
          <p:cNvPr id="11" name="Image 10" descr="Une image contenant texte, Noël, signe&#10;&#10;Description générée automatiquement">
            <a:extLst>
              <a:ext uri="{FF2B5EF4-FFF2-40B4-BE49-F238E27FC236}">
                <a16:creationId xmlns:a16="http://schemas.microsoft.com/office/drawing/2014/main" id="{875B161D-88DD-19C3-A3AC-9AEFFC923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22" y="3115198"/>
            <a:ext cx="848945" cy="1173588"/>
          </a:xfrm>
          <a:prstGeom prst="rect">
            <a:avLst/>
          </a:prstGeom>
        </p:spPr>
      </p:pic>
      <p:pic>
        <p:nvPicPr>
          <p:cNvPr id="13" name="Image 12" descr="Une image contenant texte, affiche, Prospectus, dessin humoristique&#10;&#10;Description générée automatiquement">
            <a:extLst>
              <a:ext uri="{FF2B5EF4-FFF2-40B4-BE49-F238E27FC236}">
                <a16:creationId xmlns:a16="http://schemas.microsoft.com/office/drawing/2014/main" id="{E28FF648-CF64-DB03-7FDE-256C7B0E2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26" y="3318602"/>
            <a:ext cx="824887" cy="1236919"/>
          </a:xfrm>
          <a:prstGeom prst="rect">
            <a:avLst/>
          </a:prstGeom>
        </p:spPr>
      </p:pic>
      <p:pic>
        <p:nvPicPr>
          <p:cNvPr id="15" name="Image 14" descr="Une image contenant art, illustration&#10;&#10;Description générée automatiquement">
            <a:extLst>
              <a:ext uri="{FF2B5EF4-FFF2-40B4-BE49-F238E27FC236}">
                <a16:creationId xmlns:a16="http://schemas.microsoft.com/office/drawing/2014/main" id="{A967BAAD-D576-0FAD-852B-2B0610CE3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2916" y="7648850"/>
            <a:ext cx="490325" cy="943900"/>
          </a:xfrm>
          <a:prstGeom prst="rect">
            <a:avLst/>
          </a:prstGeom>
        </p:spPr>
      </p:pic>
      <p:pic>
        <p:nvPicPr>
          <p:cNvPr id="17" name="Image 16" descr="Une image contenant Danse, Magenta, violette, violet&#10;&#10;Description générée automatiquement">
            <a:extLst>
              <a:ext uri="{FF2B5EF4-FFF2-40B4-BE49-F238E27FC236}">
                <a16:creationId xmlns:a16="http://schemas.microsoft.com/office/drawing/2014/main" id="{E3CDA586-95BB-1F40-4F5C-70DBC95EB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572" y="4690547"/>
            <a:ext cx="1750969" cy="815679"/>
          </a:xfrm>
          <a:prstGeom prst="rect">
            <a:avLst/>
          </a:prstGeom>
        </p:spPr>
      </p:pic>
      <p:pic>
        <p:nvPicPr>
          <p:cNvPr id="19" name="Image 18" descr="Une image contenant texte, graphisme, capture d’écran, Graphique&#10;&#10;Description générée automatiquement">
            <a:extLst>
              <a:ext uri="{FF2B5EF4-FFF2-40B4-BE49-F238E27FC236}">
                <a16:creationId xmlns:a16="http://schemas.microsoft.com/office/drawing/2014/main" id="{399414F8-E7A4-B282-F2A3-AF08A0951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0" y="3403600"/>
            <a:ext cx="1555042" cy="751226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6E64B62-65D3-6220-6468-05879EDBAC7F}"/>
              </a:ext>
            </a:extLst>
          </p:cNvPr>
          <p:cNvSpPr/>
          <p:nvPr/>
        </p:nvSpPr>
        <p:spPr>
          <a:xfrm>
            <a:off x="3397662" y="6198621"/>
            <a:ext cx="2872694" cy="291592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1600" b="1" dirty="0">
              <a:solidFill>
                <a:schemeClr val="tx1"/>
              </a:solidFill>
              <a:latin typeface="Baguet Script" panose="00000500000000000000" pitchFamily="2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“Jeux sportifs” 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“Gravure sur boules de Noel”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“Customisation tableaux photos”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“Mandalas de fête”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“Résine époxy”</a:t>
            </a: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“Plastique fou”…</a:t>
            </a:r>
          </a:p>
          <a:p>
            <a:endParaRPr lang="fr-FR" sz="1600" b="1" dirty="0">
              <a:solidFill>
                <a:schemeClr val="tx1"/>
              </a:solidFill>
              <a:latin typeface="Baguet Script" panose="00000500000000000000" pitchFamily="2" charset="0"/>
            </a:endParaRPr>
          </a:p>
          <a:p>
            <a:r>
              <a:rPr lang="fr-FR" sz="1600" b="1" dirty="0">
                <a:solidFill>
                  <a:schemeClr val="tx1"/>
                </a:solidFill>
                <a:latin typeface="Baguet Script" panose="00000500000000000000" pitchFamily="2" charset="0"/>
              </a:rPr>
              <a:t>	Et bien plus encore !...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792C239-5B46-A91C-0CC4-2A6884CAD5CA}"/>
              </a:ext>
            </a:extLst>
          </p:cNvPr>
          <p:cNvSpPr/>
          <p:nvPr/>
        </p:nvSpPr>
        <p:spPr>
          <a:xfrm>
            <a:off x="2845245" y="1023313"/>
            <a:ext cx="1754237" cy="608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b="1" dirty="0">
                <a:latin typeface="Baguet Script" panose="00000500000000000000" pitchFamily="2" charset="0"/>
              </a:rPr>
              <a:t>Sorties :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09A8D0C-0106-4792-9D37-4591894CCBF0}"/>
              </a:ext>
            </a:extLst>
          </p:cNvPr>
          <p:cNvSpPr/>
          <p:nvPr/>
        </p:nvSpPr>
        <p:spPr>
          <a:xfrm>
            <a:off x="728439" y="5041340"/>
            <a:ext cx="1885221" cy="608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b="1" dirty="0">
                <a:latin typeface="Baguet Script" panose="00000500000000000000" pitchFamily="2" charset="0"/>
              </a:rPr>
              <a:t>Evènement  :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1DEAF15-C576-FA81-C6B5-479C89FDA509}"/>
              </a:ext>
            </a:extLst>
          </p:cNvPr>
          <p:cNvSpPr/>
          <p:nvPr/>
        </p:nvSpPr>
        <p:spPr>
          <a:xfrm>
            <a:off x="4157439" y="5697812"/>
            <a:ext cx="1885221" cy="608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b="1" dirty="0">
                <a:latin typeface="Baguet Script" panose="00000500000000000000" pitchFamily="2" charset="0"/>
              </a:rPr>
              <a:t>Activités  :</a:t>
            </a:r>
          </a:p>
        </p:txBody>
      </p:sp>
    </p:spTree>
    <p:extLst>
      <p:ext uri="{BB962C8B-B14F-4D97-AF65-F5344CB8AC3E}">
        <p14:creationId xmlns:p14="http://schemas.microsoft.com/office/powerpoint/2010/main" val="12349069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105</Words>
  <Application>Microsoft Office PowerPoint</Application>
  <PresentationFormat>Format A4 (210 x 297 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Baguet Script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ADOSOCIETY</dc:creator>
  <cp:lastModifiedBy>Raphaël Barbarossa</cp:lastModifiedBy>
  <cp:revision>15</cp:revision>
  <dcterms:created xsi:type="dcterms:W3CDTF">2024-11-22T07:46:03Z</dcterms:created>
  <dcterms:modified xsi:type="dcterms:W3CDTF">2024-11-28T11:24:48Z</dcterms:modified>
</cp:coreProperties>
</file>