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8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10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84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08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25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36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07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2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99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93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62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50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332728-1660-4EE9-A7D0-BE4C9E024FBC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01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A78AE1FD-716B-B42D-0DA6-FD419E5B51FE}"/>
              </a:ext>
            </a:extLst>
          </p:cNvPr>
          <p:cNvGrpSpPr/>
          <p:nvPr/>
        </p:nvGrpSpPr>
        <p:grpSpPr>
          <a:xfrm>
            <a:off x="2013504" y="67669"/>
            <a:ext cx="5455607" cy="750037"/>
            <a:chOff x="243070" y="135179"/>
            <a:chExt cx="5455607" cy="750037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E773634F-52E7-86E9-3109-75AF4E367A37}"/>
                </a:ext>
              </a:extLst>
            </p:cNvPr>
            <p:cNvSpPr/>
            <p:nvPr/>
          </p:nvSpPr>
          <p:spPr>
            <a:xfrm>
              <a:off x="243070" y="135179"/>
              <a:ext cx="5346335" cy="750037"/>
            </a:xfrm>
            <a:prstGeom prst="round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C1C3F5D-8BB9-C389-2183-E7835BCC54BC}"/>
                </a:ext>
              </a:extLst>
            </p:cNvPr>
            <p:cNvSpPr txBox="1"/>
            <p:nvPr/>
          </p:nvSpPr>
          <p:spPr>
            <a:xfrm>
              <a:off x="352342" y="196493"/>
              <a:ext cx="53463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Les évènements &amp; les activités 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BA43284-B723-8A45-7A28-F6D242B25222}"/>
              </a:ext>
            </a:extLst>
          </p:cNvPr>
          <p:cNvGrpSpPr/>
          <p:nvPr/>
        </p:nvGrpSpPr>
        <p:grpSpPr>
          <a:xfrm>
            <a:off x="4574073" y="2991257"/>
            <a:ext cx="5163314" cy="2485415"/>
            <a:chOff x="6257260" y="3199506"/>
            <a:chExt cx="5153285" cy="2653987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EB71FE3D-6DF4-2D42-2756-66E829584EC2}"/>
                </a:ext>
              </a:extLst>
            </p:cNvPr>
            <p:cNvSpPr/>
            <p:nvPr/>
          </p:nvSpPr>
          <p:spPr>
            <a:xfrm>
              <a:off x="6257260" y="3199506"/>
              <a:ext cx="5153285" cy="2653987"/>
            </a:xfrm>
            <a:prstGeom prst="round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C2604795-4BC1-94CA-9370-CDAE173C2813}"/>
                </a:ext>
              </a:extLst>
            </p:cNvPr>
            <p:cNvSpPr txBox="1"/>
            <p:nvPr/>
          </p:nvSpPr>
          <p:spPr>
            <a:xfrm>
              <a:off x="6353896" y="3303454"/>
              <a:ext cx="4960012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b="1" u="sng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Jeudi</a:t>
              </a:r>
              <a:r>
                <a:rPr lang="fr-FR" sz="2000" u="sng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 </a:t>
              </a:r>
              <a:r>
                <a:rPr lang="fr-FR" sz="2000" b="1" u="sng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27/02</a:t>
              </a:r>
              <a:r>
                <a:rPr lang="fr-FR" sz="2000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,</a:t>
              </a:r>
            </a:p>
            <a:p>
              <a:r>
                <a:rPr lang="fr-FR" sz="2000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Après-midi festive</a:t>
              </a:r>
            </a:p>
            <a:p>
              <a:r>
                <a:rPr lang="fr-FR" sz="2000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« Carnaval de glace »</a:t>
              </a:r>
            </a:p>
            <a:p>
              <a:r>
                <a:rPr lang="fr-FR" sz="2000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(Costumes, karaoké ,« Just dance », goûter …)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27306C0B-3E11-B409-8F1B-23301F2A3D0C}"/>
              </a:ext>
            </a:extLst>
          </p:cNvPr>
          <p:cNvGrpSpPr/>
          <p:nvPr/>
        </p:nvGrpSpPr>
        <p:grpSpPr>
          <a:xfrm>
            <a:off x="987372" y="3977186"/>
            <a:ext cx="3809982" cy="2953606"/>
            <a:chOff x="84398" y="3707901"/>
            <a:chExt cx="3517284" cy="2953606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43C5DF40-992E-E4AE-B788-202F697602E5}"/>
                </a:ext>
              </a:extLst>
            </p:cNvPr>
            <p:cNvSpPr/>
            <p:nvPr/>
          </p:nvSpPr>
          <p:spPr>
            <a:xfrm>
              <a:off x="84398" y="3707901"/>
              <a:ext cx="3171036" cy="2653987"/>
            </a:xfrm>
            <a:prstGeom prst="round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BE40D26-A1E3-EF85-21EE-AF4AB44746F7}"/>
                </a:ext>
              </a:extLst>
            </p:cNvPr>
            <p:cNvSpPr txBox="1"/>
            <p:nvPr/>
          </p:nvSpPr>
          <p:spPr>
            <a:xfrm>
              <a:off x="243070" y="3799185"/>
              <a:ext cx="3358612" cy="28623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b="1" u="sng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Mais aussi :</a:t>
              </a:r>
              <a:endParaRPr lang="fr-FR" sz="2000" dirty="0">
                <a:solidFill>
                  <a:schemeClr val="bg1"/>
                </a:solidFill>
                <a:latin typeface="Baguet Script" panose="00000500000000000000" pitchFamily="2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000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Ateliers sportifs avec Pierre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000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Séance « ciné pop corn »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000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Gravure sur verre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000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Résine époxy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000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Pyrogravure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000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Mandalas d’hiver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000" dirty="0">
                  <a:solidFill>
                    <a:schemeClr val="bg1"/>
                  </a:solidFill>
                  <a:latin typeface="Baguet Script" panose="00000500000000000000" pitchFamily="2" charset="0"/>
                </a:rPr>
                <a:t>Et bien plus encore …</a:t>
              </a:r>
            </a:p>
            <a:p>
              <a:endParaRPr lang="fr-FR" sz="2000" dirty="0">
                <a:latin typeface="Baguet Script" panose="00000500000000000000" pitchFamily="2" charset="0"/>
              </a:endParaRP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AA831B19-A7A7-5098-892E-EBE72C2DED5C}"/>
              </a:ext>
            </a:extLst>
          </p:cNvPr>
          <p:cNvGrpSpPr/>
          <p:nvPr/>
        </p:nvGrpSpPr>
        <p:grpSpPr>
          <a:xfrm>
            <a:off x="1084547" y="1123770"/>
            <a:ext cx="4343487" cy="1741623"/>
            <a:chOff x="822510" y="1546326"/>
            <a:chExt cx="4157611" cy="1741623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5F90239D-8E6A-8BF5-299A-CBD8E8FB7421}"/>
                </a:ext>
              </a:extLst>
            </p:cNvPr>
            <p:cNvGrpSpPr/>
            <p:nvPr/>
          </p:nvGrpSpPr>
          <p:grpSpPr>
            <a:xfrm>
              <a:off x="822510" y="1546326"/>
              <a:ext cx="4157611" cy="1741623"/>
              <a:chOff x="712773" y="1283336"/>
              <a:chExt cx="4116434" cy="755553"/>
            </a:xfrm>
          </p:grpSpPr>
          <p:sp>
            <p:nvSpPr>
              <p:cNvPr id="7" name="Rectangle : coins arrondis 6">
                <a:extLst>
                  <a:ext uri="{FF2B5EF4-FFF2-40B4-BE49-F238E27FC236}">
                    <a16:creationId xmlns:a16="http://schemas.microsoft.com/office/drawing/2014/main" id="{2588F11D-4307-31E4-4176-ACB5A2430D20}"/>
                  </a:ext>
                </a:extLst>
              </p:cNvPr>
              <p:cNvSpPr/>
              <p:nvPr/>
            </p:nvSpPr>
            <p:spPr>
              <a:xfrm>
                <a:off x="712773" y="1288852"/>
                <a:ext cx="4089581" cy="750037"/>
              </a:xfrm>
              <a:prstGeom prst="round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A4D31829-189F-FBFF-A4A5-A32E82ABCF7C}"/>
                  </a:ext>
                </a:extLst>
              </p:cNvPr>
              <p:cNvSpPr txBox="1"/>
              <p:nvPr/>
            </p:nvSpPr>
            <p:spPr>
              <a:xfrm>
                <a:off x="739626" y="1283336"/>
                <a:ext cx="4089581" cy="4406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2000" b="1" u="sng" dirty="0">
                    <a:solidFill>
                      <a:schemeClr val="bg1"/>
                    </a:solidFill>
                    <a:latin typeface="Baguet Script" panose="00000500000000000000" pitchFamily="2" charset="0"/>
                  </a:rPr>
                  <a:t>Mercredi</a:t>
                </a:r>
                <a:r>
                  <a:rPr lang="fr-FR" sz="2000" u="sng" dirty="0">
                    <a:solidFill>
                      <a:schemeClr val="bg1"/>
                    </a:solidFill>
                    <a:latin typeface="Baguet Script" panose="00000500000000000000" pitchFamily="2" charset="0"/>
                  </a:rPr>
                  <a:t> </a:t>
                </a:r>
                <a:r>
                  <a:rPr lang="fr-FR" sz="2000" b="1" u="sng" dirty="0">
                    <a:solidFill>
                      <a:schemeClr val="bg1"/>
                    </a:solidFill>
                    <a:latin typeface="Baguet Script" panose="00000500000000000000" pitchFamily="2" charset="0"/>
                  </a:rPr>
                  <a:t>19/02</a:t>
                </a:r>
                <a:r>
                  <a:rPr lang="fr-FR" sz="2000" dirty="0">
                    <a:solidFill>
                      <a:schemeClr val="bg1"/>
                    </a:solidFill>
                    <a:latin typeface="Baguet Script" panose="00000500000000000000" pitchFamily="2" charset="0"/>
                  </a:rPr>
                  <a:t>,</a:t>
                </a:r>
              </a:p>
              <a:p>
                <a:r>
                  <a:rPr lang="fr-FR" sz="2000" dirty="0">
                    <a:solidFill>
                      <a:schemeClr val="bg1"/>
                    </a:solidFill>
                    <a:latin typeface="Baguet Script" panose="00000500000000000000" pitchFamily="2" charset="0"/>
                  </a:rPr>
                  <a:t>Repas « soupes gourmandes &amp; pizzas »</a:t>
                </a:r>
              </a:p>
            </p:txBody>
          </p:sp>
        </p:grpSp>
        <p:pic>
          <p:nvPicPr>
            <p:cNvPr id="14" name="Image 13" descr="Une image contenant affiche, illustration, soupe, nourriture&#10;&#10;Description générée automatiquement">
              <a:extLst>
                <a:ext uri="{FF2B5EF4-FFF2-40B4-BE49-F238E27FC236}">
                  <a16:creationId xmlns:a16="http://schemas.microsoft.com/office/drawing/2014/main" id="{845FC876-784B-477A-679A-514240B71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5042" y="2303164"/>
              <a:ext cx="825974" cy="825974"/>
            </a:xfrm>
            <a:prstGeom prst="rect">
              <a:avLst/>
            </a:prstGeom>
          </p:spPr>
        </p:pic>
        <p:pic>
          <p:nvPicPr>
            <p:cNvPr id="17" name="Image 16" descr="Une image contenant dessin, dessin humoristique, clipart, illustration&#10;&#10;Description générée automatiquement">
              <a:extLst>
                <a:ext uri="{FF2B5EF4-FFF2-40B4-BE49-F238E27FC236}">
                  <a16:creationId xmlns:a16="http://schemas.microsoft.com/office/drawing/2014/main" id="{0EF9B7C8-1094-B799-3EAD-00137E960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355" y="2330362"/>
              <a:ext cx="825973" cy="825973"/>
            </a:xfrm>
            <a:prstGeom prst="rect">
              <a:avLst/>
            </a:prstGeom>
          </p:spPr>
        </p:pic>
      </p:grpSp>
      <p:pic>
        <p:nvPicPr>
          <p:cNvPr id="23" name="Image 22" descr="Une image contenant sapin, hiver, Noël, neige&#10;&#10;Description générée automatiquement">
            <a:extLst>
              <a:ext uri="{FF2B5EF4-FFF2-40B4-BE49-F238E27FC236}">
                <a16:creationId xmlns:a16="http://schemas.microsoft.com/office/drawing/2014/main" id="{CB850F3C-9125-6148-EBA6-C1766B3CEA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4483" y="4433561"/>
            <a:ext cx="1552630" cy="887217"/>
          </a:xfrm>
          <a:prstGeom prst="rect">
            <a:avLst/>
          </a:prstGeom>
        </p:spPr>
      </p:pic>
      <p:pic>
        <p:nvPicPr>
          <p:cNvPr id="25" name="Image 24" descr="Une image contenant gâteau d’anniversaire, dessert, Colorants alimentaires, beignet&#10;&#10;Description générée automatiquement">
            <a:extLst>
              <a:ext uri="{FF2B5EF4-FFF2-40B4-BE49-F238E27FC236}">
                <a16:creationId xmlns:a16="http://schemas.microsoft.com/office/drawing/2014/main" id="{C3EBE3D7-D584-5B2E-3198-A228AEAF13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72" y="4479383"/>
            <a:ext cx="821430" cy="821430"/>
          </a:xfrm>
          <a:prstGeom prst="rect">
            <a:avLst/>
          </a:prstGeom>
        </p:spPr>
      </p:pic>
      <p:pic>
        <p:nvPicPr>
          <p:cNvPr id="27" name="Image 26" descr="Une image contenant texte, Police, Graphique, lampe&#10;&#10;Description générée automatiquement">
            <a:extLst>
              <a:ext uri="{FF2B5EF4-FFF2-40B4-BE49-F238E27FC236}">
                <a16:creationId xmlns:a16="http://schemas.microsoft.com/office/drawing/2014/main" id="{8339B473-76CF-1FF6-B3E9-F38EFBFC79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716" y="4479383"/>
            <a:ext cx="821430" cy="821430"/>
          </a:xfrm>
          <a:prstGeom prst="rect">
            <a:avLst/>
          </a:prstGeom>
        </p:spPr>
      </p:pic>
      <p:pic>
        <p:nvPicPr>
          <p:cNvPr id="30" name="Image 29" descr="Une image contenant graphisme, Graphique, violette, Magenta&#10;&#10;Description générée automatiquement">
            <a:extLst>
              <a:ext uri="{FF2B5EF4-FFF2-40B4-BE49-F238E27FC236}">
                <a16:creationId xmlns:a16="http://schemas.microsoft.com/office/drawing/2014/main" id="{4FFF06FB-22CE-BCD8-EE18-3A69ADCB3E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60" y="4466454"/>
            <a:ext cx="821430" cy="82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90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431</TotalTime>
  <Words>61</Words>
  <Application>Microsoft Office PowerPoint</Application>
  <PresentationFormat>Format A4 (210 x 297 mm)</PresentationFormat>
  <Paragraphs>15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Baguet Script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ADOSOCIETY</dc:creator>
  <cp:lastModifiedBy>Raphaël Barbarossa</cp:lastModifiedBy>
  <cp:revision>42</cp:revision>
  <dcterms:created xsi:type="dcterms:W3CDTF">2024-03-13T20:26:49Z</dcterms:created>
  <dcterms:modified xsi:type="dcterms:W3CDTF">2025-01-31T15:07:19Z</dcterms:modified>
</cp:coreProperties>
</file>