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e 79">
            <a:extLst>
              <a:ext uri="{FF2B5EF4-FFF2-40B4-BE49-F238E27FC236}">
                <a16:creationId xmlns:a16="http://schemas.microsoft.com/office/drawing/2014/main" id="{5E17D4CB-07B8-4724-E5F8-892CEB7CBEAB}"/>
              </a:ext>
            </a:extLst>
          </p:cNvPr>
          <p:cNvGrpSpPr/>
          <p:nvPr/>
        </p:nvGrpSpPr>
        <p:grpSpPr>
          <a:xfrm>
            <a:off x="3004084" y="76651"/>
            <a:ext cx="4114910" cy="707400"/>
            <a:chOff x="352342" y="184492"/>
            <a:chExt cx="4114910" cy="707400"/>
          </a:xfrm>
        </p:grpSpPr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6E0DF6DB-EC83-C97F-865A-0BA46BA67FB5}"/>
                </a:ext>
              </a:extLst>
            </p:cNvPr>
            <p:cNvSpPr/>
            <p:nvPr/>
          </p:nvSpPr>
          <p:spPr>
            <a:xfrm>
              <a:off x="390495" y="184492"/>
              <a:ext cx="4076757" cy="70740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C1C3F5D-8BB9-C389-2183-E7835BCC54BC}"/>
                </a:ext>
              </a:extLst>
            </p:cNvPr>
            <p:cNvSpPr txBox="1"/>
            <p:nvPr/>
          </p:nvSpPr>
          <p:spPr>
            <a:xfrm>
              <a:off x="352342" y="196493"/>
              <a:ext cx="40767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Les sorties &amp; les veillées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D163BDE1-D2A3-996A-CB71-3A12F642C3F3}"/>
              </a:ext>
            </a:extLst>
          </p:cNvPr>
          <p:cNvGrpSpPr/>
          <p:nvPr/>
        </p:nvGrpSpPr>
        <p:grpSpPr>
          <a:xfrm>
            <a:off x="1113050" y="1030111"/>
            <a:ext cx="3157392" cy="1875053"/>
            <a:chOff x="1667528" y="1341400"/>
            <a:chExt cx="3157392" cy="1875053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BB5E6410-6C36-9EC0-1209-8E55A2E47506}"/>
                </a:ext>
              </a:extLst>
            </p:cNvPr>
            <p:cNvSpPr/>
            <p:nvPr/>
          </p:nvSpPr>
          <p:spPr>
            <a:xfrm>
              <a:off x="1667528" y="1341400"/>
              <a:ext cx="3157392" cy="1875053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D31829-189F-FBFF-A4A5-A32E82ABCF7C}"/>
                </a:ext>
              </a:extLst>
            </p:cNvPr>
            <p:cNvSpPr txBox="1"/>
            <p:nvPr/>
          </p:nvSpPr>
          <p:spPr>
            <a:xfrm>
              <a:off x="1815146" y="1409839"/>
              <a:ext cx="3009774" cy="1631216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Jeudi</a:t>
              </a:r>
              <a:r>
                <a:rPr lang="fr-FR" sz="2000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20/02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Visite et balade sur Paris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« Street art &amp; Street </a:t>
              </a:r>
              <a:r>
                <a:rPr lang="fr-FR" sz="20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food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 »</a:t>
              </a:r>
            </a:p>
            <a:p>
              <a:endParaRPr lang="fr-FR" sz="2000" dirty="0">
                <a:latin typeface="Baguet Script" panose="00000500000000000000" pitchFamily="2" charset="0"/>
              </a:endParaRPr>
            </a:p>
            <a:p>
              <a:endParaRPr lang="fr-FR" sz="2000" dirty="0">
                <a:latin typeface="Baguet Script" panose="00000500000000000000" pitchFamily="2" charset="0"/>
              </a:endParaRPr>
            </a:p>
          </p:txBody>
        </p:sp>
        <p:pic>
          <p:nvPicPr>
            <p:cNvPr id="28" name="Image 27" descr="Une image contenant plein air, fenêtre, ciel, façade&#10;&#10;Description générée automatiquement">
              <a:extLst>
                <a:ext uri="{FF2B5EF4-FFF2-40B4-BE49-F238E27FC236}">
                  <a16:creationId xmlns:a16="http://schemas.microsoft.com/office/drawing/2014/main" id="{DB09A9EE-BE82-A618-8211-93AD06BE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689" y="2374913"/>
              <a:ext cx="488031" cy="772715"/>
            </a:xfrm>
            <a:prstGeom prst="rect">
              <a:avLst/>
            </a:prstGeom>
          </p:spPr>
        </p:pic>
        <p:pic>
          <p:nvPicPr>
            <p:cNvPr id="41" name="Image 40" descr="Une image contenant dessin, Art urbain, peinture, mural&#10;&#10;Description générée automatiquement">
              <a:extLst>
                <a:ext uri="{FF2B5EF4-FFF2-40B4-BE49-F238E27FC236}">
                  <a16:creationId xmlns:a16="http://schemas.microsoft.com/office/drawing/2014/main" id="{84B966D4-27C0-1648-290C-46D7C19E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949" y="2419249"/>
              <a:ext cx="913775" cy="584775"/>
            </a:xfrm>
            <a:prstGeom prst="rect">
              <a:avLst/>
            </a:prstGeom>
          </p:spPr>
        </p:pic>
        <p:pic>
          <p:nvPicPr>
            <p:cNvPr id="45" name="Image 44" descr="Une image contenant nourriture, sandwich, Restauration rapide, casse-croûte&#10;&#10;Description générée automatiquement">
              <a:extLst>
                <a:ext uri="{FF2B5EF4-FFF2-40B4-BE49-F238E27FC236}">
                  <a16:creationId xmlns:a16="http://schemas.microsoft.com/office/drawing/2014/main" id="{DB6165CE-3C14-E63B-D608-82F5B1D4D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341" y="2407018"/>
              <a:ext cx="655287" cy="652011"/>
            </a:xfrm>
            <a:prstGeom prst="rect">
              <a:avLst/>
            </a:prstGeom>
          </p:spPr>
        </p:pic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14801898-8C7F-4A89-11A5-093BF94AD4D0}"/>
              </a:ext>
            </a:extLst>
          </p:cNvPr>
          <p:cNvGrpSpPr/>
          <p:nvPr/>
        </p:nvGrpSpPr>
        <p:grpSpPr>
          <a:xfrm>
            <a:off x="456526" y="3397489"/>
            <a:ext cx="4322775" cy="2653115"/>
            <a:chOff x="106324" y="3397489"/>
            <a:chExt cx="4322775" cy="2653115"/>
          </a:xfrm>
        </p:grpSpPr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280BC45C-719D-DBF8-EDCA-B0846BE33FDB}"/>
                </a:ext>
              </a:extLst>
            </p:cNvPr>
            <p:cNvSpPr/>
            <p:nvPr/>
          </p:nvSpPr>
          <p:spPr>
            <a:xfrm>
              <a:off x="106324" y="3397489"/>
              <a:ext cx="4322775" cy="2653115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BE40D26-A1E3-EF85-21EE-AF4AB44746F7}"/>
                </a:ext>
              </a:extLst>
            </p:cNvPr>
            <p:cNvSpPr txBox="1"/>
            <p:nvPr/>
          </p:nvSpPr>
          <p:spPr>
            <a:xfrm>
              <a:off x="229204" y="3397489"/>
              <a:ext cx="329128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Mercredi</a:t>
              </a:r>
              <a:r>
                <a:rPr lang="fr-FR" sz="2000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26/02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Sortie « journée Aéroville»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Escape </a:t>
              </a:r>
              <a:r>
                <a:rPr lang="fr-FR" sz="20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game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« Fort Boyard »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(Resto, Boutiques, Ciné, 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« Tête dans les nuages …» )</a:t>
              </a:r>
            </a:p>
          </p:txBody>
        </p:sp>
        <p:pic>
          <p:nvPicPr>
            <p:cNvPr id="51" name="Image 50" descr="Une image contenant scène, plafond, intérieur, Grand magasin&#10;&#10;Description générée automatiquement">
              <a:extLst>
                <a:ext uri="{FF2B5EF4-FFF2-40B4-BE49-F238E27FC236}">
                  <a16:creationId xmlns:a16="http://schemas.microsoft.com/office/drawing/2014/main" id="{E6CBC451-629A-EF2C-953A-80FACA44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312" y="5084148"/>
              <a:ext cx="961643" cy="828236"/>
            </a:xfrm>
            <a:prstGeom prst="rect">
              <a:avLst/>
            </a:prstGeom>
          </p:spPr>
        </p:pic>
        <p:pic>
          <p:nvPicPr>
            <p:cNvPr id="53" name="Image 52" descr="Une image contenant texte, capture d’écran, Police, Graphique&#10;&#10;Description générée automatiquement">
              <a:extLst>
                <a:ext uri="{FF2B5EF4-FFF2-40B4-BE49-F238E27FC236}">
                  <a16:creationId xmlns:a16="http://schemas.microsoft.com/office/drawing/2014/main" id="{9905E0B7-1EB6-1488-0979-4EA1573B9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87" y="5088374"/>
              <a:ext cx="1386465" cy="537526"/>
            </a:xfrm>
            <a:prstGeom prst="rect">
              <a:avLst/>
            </a:prstGeom>
          </p:spPr>
        </p:pic>
        <p:pic>
          <p:nvPicPr>
            <p:cNvPr id="55" name="Image 54" descr="Une image contenant texte, art, dessin humoristique, capture d’écran&#10;&#10;Description générée automatiquement">
              <a:extLst>
                <a:ext uri="{FF2B5EF4-FFF2-40B4-BE49-F238E27FC236}">
                  <a16:creationId xmlns:a16="http://schemas.microsoft.com/office/drawing/2014/main" id="{77CF8401-AA62-8D5D-CE66-D42AB1F15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1620" flipH="1">
              <a:off x="3166353" y="4488077"/>
              <a:ext cx="1078713" cy="471937"/>
            </a:xfrm>
            <a:prstGeom prst="rect">
              <a:avLst/>
            </a:prstGeom>
          </p:spPr>
        </p:pic>
      </p:grp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AF6AB653-2DEA-E710-62C9-F50B9EAE3178}"/>
              </a:ext>
            </a:extLst>
          </p:cNvPr>
          <p:cNvSpPr/>
          <p:nvPr/>
        </p:nvSpPr>
        <p:spPr>
          <a:xfrm>
            <a:off x="5001640" y="4855273"/>
            <a:ext cx="4544224" cy="1668443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271E60-34C3-DB1C-C33E-BF508F9C277D}"/>
              </a:ext>
            </a:extLst>
          </p:cNvPr>
          <p:cNvSpPr txBox="1"/>
          <p:nvPr/>
        </p:nvSpPr>
        <p:spPr>
          <a:xfrm>
            <a:off x="5011375" y="5070866"/>
            <a:ext cx="389882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Baguet Script" panose="00000500000000000000" pitchFamily="2" charset="0"/>
              </a:rPr>
              <a:t>Vendredi</a:t>
            </a:r>
            <a:r>
              <a:rPr lang="fr-FR" sz="2000" u="sng" dirty="0">
                <a:solidFill>
                  <a:schemeClr val="bg1"/>
                </a:solidFill>
                <a:latin typeface="Baguet Script" panose="00000500000000000000" pitchFamily="2" charset="0"/>
              </a:rPr>
              <a:t> </a:t>
            </a:r>
            <a:r>
              <a:rPr lang="fr-FR" sz="2000" b="1" u="sng" dirty="0">
                <a:solidFill>
                  <a:schemeClr val="bg1"/>
                </a:solidFill>
                <a:latin typeface="Baguet Script" panose="00000500000000000000" pitchFamily="2" charset="0"/>
              </a:rPr>
              <a:t>28/02</a:t>
            </a:r>
            <a:r>
              <a:rPr lang="fr-FR" sz="2000" dirty="0">
                <a:solidFill>
                  <a:schemeClr val="bg1"/>
                </a:solidFill>
                <a:latin typeface="Baguet Script" panose="00000500000000000000" pitchFamily="2" charset="0"/>
              </a:rPr>
              <a:t>,</a:t>
            </a:r>
          </a:p>
          <a:p>
            <a:r>
              <a:rPr lang="fr-FR" sz="2000" dirty="0">
                <a:solidFill>
                  <a:schemeClr val="bg1"/>
                </a:solidFill>
                <a:latin typeface="Baguet Script" panose="00000500000000000000" pitchFamily="2" charset="0"/>
              </a:rPr>
              <a:t>Veillée « Grand jeu de cohésion »</a:t>
            </a:r>
          </a:p>
          <a:p>
            <a:r>
              <a:rPr lang="fr-FR" sz="2000" dirty="0">
                <a:solidFill>
                  <a:schemeClr val="bg1"/>
                </a:solidFill>
                <a:latin typeface="Baguet Script" panose="00000500000000000000" pitchFamily="2" charset="0"/>
              </a:rPr>
              <a:t>« A la recherche du cristal polaire »</a:t>
            </a:r>
          </a:p>
        </p:txBody>
      </p:sp>
      <p:pic>
        <p:nvPicPr>
          <p:cNvPr id="57" name="Image 56" descr="Une image contenant art, violet, Lilas, étoile&#10;&#10;Description générée automatiquement">
            <a:extLst>
              <a:ext uri="{FF2B5EF4-FFF2-40B4-BE49-F238E27FC236}">
                <a16:creationId xmlns:a16="http://schemas.microsoft.com/office/drawing/2014/main" id="{0C62728E-4CFE-4FE5-2AEA-7CAB45F75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59" y="5214630"/>
            <a:ext cx="570454" cy="1013796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913A1B2A-5D06-50A7-DB5B-951726739F95}"/>
              </a:ext>
            </a:extLst>
          </p:cNvPr>
          <p:cNvGrpSpPr/>
          <p:nvPr/>
        </p:nvGrpSpPr>
        <p:grpSpPr>
          <a:xfrm>
            <a:off x="5305838" y="1578166"/>
            <a:ext cx="3626311" cy="2176711"/>
            <a:chOff x="5305838" y="1578166"/>
            <a:chExt cx="3626311" cy="2176711"/>
          </a:xfrm>
        </p:grpSpPr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6A3B372C-E621-68F3-CB77-9B0F903E9241}"/>
                </a:ext>
              </a:extLst>
            </p:cNvPr>
            <p:cNvSpPr/>
            <p:nvPr/>
          </p:nvSpPr>
          <p:spPr>
            <a:xfrm>
              <a:off x="5305838" y="1578166"/>
              <a:ext cx="3487112" cy="2176711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2604795-4BC1-94CA-9370-CDAE173C2813}"/>
                </a:ext>
              </a:extLst>
            </p:cNvPr>
            <p:cNvSpPr txBox="1"/>
            <p:nvPr/>
          </p:nvSpPr>
          <p:spPr>
            <a:xfrm>
              <a:off x="5318659" y="1698868"/>
              <a:ext cx="361349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Vendredi</a:t>
              </a:r>
              <a:r>
                <a:rPr lang="fr-FR" sz="2000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21/02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« Sortie veillée»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Séance de patinoire en nocturne</a:t>
              </a:r>
            </a:p>
          </p:txBody>
        </p:sp>
        <p:pic>
          <p:nvPicPr>
            <p:cNvPr id="47" name="Image 46" descr="Une image contenant texte, capture d’écran, graphisme, violette&#10;&#10;Description générée automatiquement">
              <a:extLst>
                <a:ext uri="{FF2B5EF4-FFF2-40B4-BE49-F238E27FC236}">
                  <a16:creationId xmlns:a16="http://schemas.microsoft.com/office/drawing/2014/main" id="{1B1EFD16-9554-E537-3DB3-C6F82860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544" y="2772378"/>
              <a:ext cx="516109" cy="833548"/>
            </a:xfrm>
            <a:prstGeom prst="rect">
              <a:avLst/>
            </a:prstGeom>
          </p:spPr>
        </p:pic>
        <p:pic>
          <p:nvPicPr>
            <p:cNvPr id="49" name="Image 48" descr="Une image contenant Faire du patin à glace, hockey, chaussures&#10;&#10;Description générée automatiquement">
              <a:extLst>
                <a:ext uri="{FF2B5EF4-FFF2-40B4-BE49-F238E27FC236}">
                  <a16:creationId xmlns:a16="http://schemas.microsoft.com/office/drawing/2014/main" id="{F785297C-811C-0D44-2B78-0768C949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089" y="1739611"/>
              <a:ext cx="522440" cy="522440"/>
            </a:xfrm>
            <a:prstGeom prst="rect">
              <a:avLst/>
            </a:prstGeom>
          </p:spPr>
        </p:pic>
        <p:pic>
          <p:nvPicPr>
            <p:cNvPr id="82" name="Image 81" descr="Une image contenant texte, capture d’écran, dirigeable, graphisme&#10;&#10;Description générée automatiquement">
              <a:extLst>
                <a:ext uri="{FF2B5EF4-FFF2-40B4-BE49-F238E27FC236}">
                  <a16:creationId xmlns:a16="http://schemas.microsoft.com/office/drawing/2014/main" id="{FF42A021-06B0-086F-7231-6FA560D7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196" y="2772378"/>
              <a:ext cx="521171" cy="83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9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78</Words>
  <Application>Microsoft Office PowerPoint</Application>
  <PresentationFormat>Format A4 (210 x 297 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Raphaël Barbarossa</cp:lastModifiedBy>
  <cp:revision>40</cp:revision>
  <dcterms:created xsi:type="dcterms:W3CDTF">2024-03-13T20:26:49Z</dcterms:created>
  <dcterms:modified xsi:type="dcterms:W3CDTF">2025-01-31T15:06:24Z</dcterms:modified>
</cp:coreProperties>
</file>